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79" r:id="rId3"/>
    <p:sldId id="280" r:id="rId4"/>
    <p:sldId id="257" r:id="rId5"/>
    <p:sldId id="258" r:id="rId6"/>
    <p:sldId id="259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81" r:id="rId17"/>
    <p:sldId id="282" r:id="rId18"/>
    <p:sldId id="283" r:id="rId19"/>
    <p:sldId id="284" r:id="rId20"/>
    <p:sldId id="285" r:id="rId21"/>
    <p:sldId id="286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146776" y="2484120"/>
            <a:ext cx="4850447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rgbClr val="FF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6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FF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6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FF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6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FF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6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6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160587" y="502920"/>
            <a:ext cx="4822825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rgbClr val="FF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4540" y="1506220"/>
            <a:ext cx="7557134" cy="46964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9590" y="6300780"/>
            <a:ext cx="254000" cy="2228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63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819400"/>
            <a:ext cx="7086600" cy="716280"/>
          </a:xfrm>
        </p:spPr>
        <p:txBody>
          <a:bodyPr/>
          <a:lstStyle/>
          <a:p>
            <a:r>
              <a:rPr lang="en-IN" b="1" dirty="0">
                <a:solidFill>
                  <a:schemeClr val="tx1"/>
                </a:solidFill>
              </a:rPr>
              <a:t>Resolution in Predicate logic</a:t>
            </a:r>
            <a:br>
              <a:rPr lang="en-IN" b="1" dirty="0">
                <a:solidFill>
                  <a:schemeClr val="tx1"/>
                </a:solidFill>
              </a:rPr>
            </a:br>
            <a:r>
              <a:rPr lang="en-IN" dirty="0">
                <a:solidFill>
                  <a:schemeClr val="tx1"/>
                </a:solidFill>
              </a:rPr>
              <a:t/>
            </a:r>
            <a:br>
              <a:rPr lang="en-IN" dirty="0">
                <a:solidFill>
                  <a:schemeClr val="tx1"/>
                </a:solidFill>
              </a:rPr>
            </a:b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12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3333" t="5534" r="13333" b="8498"/>
          <a:stretch/>
        </p:blipFill>
        <p:spPr>
          <a:xfrm>
            <a:off x="22746" y="304800"/>
            <a:ext cx="8948506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766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15001" t="5534" r="12499" b="4051"/>
          <a:stretch/>
        </p:blipFill>
        <p:spPr>
          <a:xfrm>
            <a:off x="304800" y="332096"/>
            <a:ext cx="8411729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80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4166" t="7016" r="14167" b="7016"/>
          <a:stretch/>
        </p:blipFill>
        <p:spPr>
          <a:xfrm>
            <a:off x="228600" y="556108"/>
            <a:ext cx="8779251" cy="59208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5637" y="850900"/>
            <a:ext cx="4676037" cy="104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20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13333" t="7016" r="14167" b="9980"/>
          <a:stretch/>
        </p:blipFill>
        <p:spPr>
          <a:xfrm>
            <a:off x="381000" y="914400"/>
            <a:ext cx="8314371" cy="535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35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4166" t="5534" r="12500" b="4051"/>
          <a:stretch/>
        </p:blipFill>
        <p:spPr>
          <a:xfrm>
            <a:off x="381000" y="1066800"/>
            <a:ext cx="8305800" cy="575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901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15001" t="5534" r="13333" b="5534"/>
          <a:stretch/>
        </p:blipFill>
        <p:spPr>
          <a:xfrm>
            <a:off x="237807" y="502920"/>
            <a:ext cx="8610600" cy="6007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5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4200" y="2895601"/>
            <a:ext cx="2895600" cy="685800"/>
          </a:xfrm>
        </p:spPr>
        <p:txBody>
          <a:bodyPr/>
          <a:lstStyle/>
          <a:p>
            <a:r>
              <a:rPr lang="en-IN" b="1" dirty="0">
                <a:solidFill>
                  <a:schemeClr val="tx1"/>
                </a:solidFill>
              </a:rPr>
              <a:t>Unification</a:t>
            </a:r>
          </a:p>
        </p:txBody>
      </p:sp>
    </p:spTree>
    <p:extLst>
      <p:ext uri="{BB962C8B-B14F-4D97-AF65-F5344CB8AC3E}">
        <p14:creationId xmlns:p14="http://schemas.microsoft.com/office/powerpoint/2010/main" val="71738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4166" t="8498" r="13334" b="11463"/>
          <a:stretch/>
        </p:blipFill>
        <p:spPr>
          <a:xfrm>
            <a:off x="3412" y="152400"/>
            <a:ext cx="9140588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8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15001" t="7016" r="14999" b="8498"/>
          <a:stretch/>
        </p:blipFill>
        <p:spPr>
          <a:xfrm>
            <a:off x="28433" y="304800"/>
            <a:ext cx="8983577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23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3333" t="8498" r="13333" b="5534"/>
          <a:stretch/>
        </p:blipFill>
        <p:spPr>
          <a:xfrm>
            <a:off x="127771" y="344379"/>
            <a:ext cx="8888455" cy="585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42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5001" t="5534" r="13333" b="8498"/>
          <a:stretch/>
        </p:blipFill>
        <p:spPr>
          <a:xfrm>
            <a:off x="-1" y="152400"/>
            <a:ext cx="9151881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2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3333" t="5534" r="14167" b="8498"/>
          <a:stretch/>
        </p:blipFill>
        <p:spPr>
          <a:xfrm>
            <a:off x="152400" y="304800"/>
            <a:ext cx="8846818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73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4166" t="7016" r="13334" b="7016"/>
          <a:stretch/>
        </p:blipFill>
        <p:spPr>
          <a:xfrm>
            <a:off x="114302" y="468801"/>
            <a:ext cx="9029698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1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3333" t="8499" r="13333" b="4051"/>
          <a:stretch/>
        </p:blipFill>
        <p:spPr>
          <a:xfrm>
            <a:off x="152399" y="381000"/>
            <a:ext cx="8978683" cy="6248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795" y="303947"/>
            <a:ext cx="4676037" cy="104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888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166" t="5534" r="14167" b="5534"/>
          <a:stretch/>
        </p:blipFill>
        <p:spPr>
          <a:xfrm>
            <a:off x="76200" y="381000"/>
            <a:ext cx="8846818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151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500" t="5534" r="13334" b="4051"/>
          <a:stretch/>
        </p:blipFill>
        <p:spPr>
          <a:xfrm>
            <a:off x="151171" y="152400"/>
            <a:ext cx="8840429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608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333" t="5534" r="12500" b="2569"/>
          <a:stretch/>
        </p:blipFill>
        <p:spPr>
          <a:xfrm>
            <a:off x="201612" y="228600"/>
            <a:ext cx="8750708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902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333" t="7016" r="13333" b="2569"/>
          <a:stretch/>
        </p:blipFill>
        <p:spPr>
          <a:xfrm>
            <a:off x="152400" y="513156"/>
            <a:ext cx="8728271" cy="605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68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333" t="5534" r="14167" b="4051"/>
          <a:stretch/>
        </p:blipFill>
        <p:spPr>
          <a:xfrm>
            <a:off x="225525" y="304800"/>
            <a:ext cx="8911651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186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5001" t="2570" r="14999" b="1087"/>
          <a:stretch/>
        </p:blipFill>
        <p:spPr>
          <a:xfrm>
            <a:off x="304799" y="152400"/>
            <a:ext cx="8468749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37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14166" t="5534" r="13334" b="7016"/>
          <a:stretch/>
        </p:blipFill>
        <p:spPr>
          <a:xfrm>
            <a:off x="18149" y="152400"/>
            <a:ext cx="9146323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99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4166" t="7016" r="14167" b="8498"/>
          <a:stretch/>
        </p:blipFill>
        <p:spPr>
          <a:xfrm>
            <a:off x="76199" y="152400"/>
            <a:ext cx="8972267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568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12500" t="5534" r="14166" b="8498"/>
          <a:stretch/>
        </p:blipFill>
        <p:spPr>
          <a:xfrm>
            <a:off x="126126" y="381000"/>
            <a:ext cx="9017874" cy="605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04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5001" t="7016" r="14999" b="7016"/>
          <a:stretch/>
        </p:blipFill>
        <p:spPr>
          <a:xfrm>
            <a:off x="36394" y="228600"/>
            <a:ext cx="8939046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57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13333" t="8498" r="13333" b="8498"/>
          <a:stretch/>
        </p:blipFill>
        <p:spPr>
          <a:xfrm>
            <a:off x="0" y="298045"/>
            <a:ext cx="9001446" cy="57281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540" y="6026238"/>
            <a:ext cx="7445942" cy="75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6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2500" t="8499" r="13334" b="14427"/>
          <a:stretch/>
        </p:blipFill>
        <p:spPr>
          <a:xfrm>
            <a:off x="201612" y="502920"/>
            <a:ext cx="8790254" cy="56997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962400" y="42922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b="1" dirty="0"/>
              <a:t>Consider the </a:t>
            </a:r>
            <a:r>
              <a:rPr lang="en-US" b="1" dirty="0" smtClean="0"/>
              <a:t>given sentences </a:t>
            </a:r>
            <a:r>
              <a:rPr lang="en-US" b="1" dirty="0"/>
              <a:t>of a knowledge base, and prove the given Goal/conclusion using resolution with contradiction method. 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798450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15001" t="7016" r="13333" b="12944"/>
          <a:stretch/>
        </p:blipFill>
        <p:spPr>
          <a:xfrm>
            <a:off x="-9099" y="582077"/>
            <a:ext cx="8980309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365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CC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1000</TotalTime>
  <Words>25</Words>
  <Application>Microsoft Office PowerPoint</Application>
  <PresentationFormat>On-screen Show (4:3)</PresentationFormat>
  <Paragraphs>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Calibri</vt:lpstr>
      <vt:lpstr>Times New Roman</vt:lpstr>
      <vt:lpstr>Office Theme</vt:lpstr>
      <vt:lpstr>Resolution in Predicate logic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“Wumpus World” Environment</dc:title>
  <dc:creator>Admin</dc:creator>
  <cp:lastModifiedBy>Admin</cp:lastModifiedBy>
  <cp:revision>22</cp:revision>
  <dcterms:created xsi:type="dcterms:W3CDTF">2022-10-03T06:30:23Z</dcterms:created>
  <dcterms:modified xsi:type="dcterms:W3CDTF">2024-03-12T05:49:00Z</dcterms:modified>
</cp:coreProperties>
</file>